
<file path=[Content_Types].xml><?xml version="1.0" encoding="utf-8"?>
<Types xmlns="http://schemas.openxmlformats.org/package/2006/content-types"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revisionInfo.xml" ContentType="application/vnd.ms-powerpoint.revisioninfo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changesInfos/changesInfo1.xml" ContentType="application/vnd.ms-powerpoint.changesinfo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52" r:id="rId4"/>
  </p:sldMasterIdLst>
  <p:sldIdLst>
    <p:sldId id="256" r:id="rId5"/>
    <p:sldId id="257" r:id="rId6"/>
    <p:sldId id="259" r:id="rId7"/>
    <p:sldId id="260" r:id="rId8"/>
    <p:sldId id="258" r:id="rId9"/>
    <p:sldId id="269" r:id="rId10"/>
    <p:sldId id="261" r:id="rId11"/>
    <p:sldId id="262" r:id="rId12"/>
    <p:sldId id="270" r:id="rId13"/>
    <p:sldId id="264" r:id="rId14"/>
    <p:sldId id="263" r:id="rId15"/>
    <p:sldId id="271" r:id="rId16"/>
    <p:sldId id="266" r:id="rId17"/>
    <p:sldId id="265" r:id="rId18"/>
    <p:sldId id="272" r:id="rId19"/>
    <p:sldId id="267" r:id="rId20"/>
    <p:sldId id="268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77F0719-3320-4E7A-9863-D7C87F3B1F76}" v="37" dt="2021-10-04T20:00:30.582"/>
    <p1510:client id="{8CCFB9EF-9AB6-4C99-8F61-0AD330E520A9}" v="3" dt="2021-10-04T20:03:40.294"/>
    <p1510:client id="{B9ACBD41-6B65-4D32-9BB7-371AB91086EE}" v="14" dt="2021-10-04T19:17:27.30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-112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microsoft.com/office/2015/10/relationships/revisionInfo" Target="revisionInfo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Wioletta Cisek" userId="S::wiocis.366@edu.erzeszow.pl::b1406037-524a-4598-8397-62c5519bc296" providerId="AD" clId="Web-{377F0719-3320-4E7A-9863-D7C87F3B1F76}"/>
    <pc:docChg chg="modSld">
      <pc:chgData name="Wioletta Cisek" userId="S::wiocis.366@edu.erzeszow.pl::b1406037-524a-4598-8397-62c5519bc296" providerId="AD" clId="Web-{377F0719-3320-4E7A-9863-D7C87F3B1F76}" dt="2021-10-04T20:00:30.582" v="32" actId="1076"/>
      <pc:docMkLst>
        <pc:docMk/>
      </pc:docMkLst>
      <pc:sldChg chg="addSp modSp">
        <pc:chgData name="Wioletta Cisek" userId="S::wiocis.366@edu.erzeszow.pl::b1406037-524a-4598-8397-62c5519bc296" providerId="AD" clId="Web-{377F0719-3320-4E7A-9863-D7C87F3B1F76}" dt="2021-10-04T20:00:30.582" v="32" actId="1076"/>
        <pc:sldMkLst>
          <pc:docMk/>
          <pc:sldMk cId="0" sldId="256"/>
        </pc:sldMkLst>
        <pc:spChg chg="mod">
          <ac:chgData name="Wioletta Cisek" userId="S::wiocis.366@edu.erzeszow.pl::b1406037-524a-4598-8397-62c5519bc296" providerId="AD" clId="Web-{377F0719-3320-4E7A-9863-D7C87F3B1F76}" dt="2021-10-04T20:00:08.300" v="27" actId="1076"/>
          <ac:spMkLst>
            <pc:docMk/>
            <pc:sldMk cId="0" sldId="256"/>
            <ac:spMk id="2" creationId="{00000000-0000-0000-0000-000000000000}"/>
          </ac:spMkLst>
        </pc:spChg>
        <pc:spChg chg="add mod">
          <ac:chgData name="Wioletta Cisek" userId="S::wiocis.366@edu.erzeszow.pl::b1406037-524a-4598-8397-62c5519bc296" providerId="AD" clId="Web-{377F0719-3320-4E7A-9863-D7C87F3B1F76}" dt="2021-10-04T20:00:27.926" v="31" actId="1076"/>
          <ac:spMkLst>
            <pc:docMk/>
            <pc:sldMk cId="0" sldId="256"/>
            <ac:spMk id="7" creationId="{E80EA2B8-C2EB-4B2C-B9B2-F193A3C9ACF8}"/>
          </ac:spMkLst>
        </pc:spChg>
        <pc:picChg chg="add mod">
          <ac:chgData name="Wioletta Cisek" userId="S::wiocis.366@edu.erzeszow.pl::b1406037-524a-4598-8397-62c5519bc296" providerId="AD" clId="Web-{377F0719-3320-4E7A-9863-D7C87F3B1F76}" dt="2021-10-04T20:00:30.582" v="32" actId="1076"/>
          <ac:picMkLst>
            <pc:docMk/>
            <pc:sldMk cId="0" sldId="256"/>
            <ac:picMk id="3" creationId="{3B2902A8-6C12-4D9D-BB88-06F6A1B29ABE}"/>
          </ac:picMkLst>
        </pc:picChg>
        <pc:picChg chg="mod">
          <ac:chgData name="Wioletta Cisek" userId="S::wiocis.366@edu.erzeszow.pl::b1406037-524a-4598-8397-62c5519bc296" providerId="AD" clId="Web-{377F0719-3320-4E7A-9863-D7C87F3B1F76}" dt="2021-10-04T20:00:11.035" v="28" actId="1076"/>
          <ac:picMkLst>
            <pc:docMk/>
            <pc:sldMk cId="0" sldId="256"/>
            <ac:picMk id="4" creationId="{00000000-0000-0000-0000-000000000000}"/>
          </ac:picMkLst>
        </pc:picChg>
        <pc:picChg chg="mod">
          <ac:chgData name="Wioletta Cisek" userId="S::wiocis.366@edu.erzeszow.pl::b1406037-524a-4598-8397-62c5519bc296" providerId="AD" clId="Web-{377F0719-3320-4E7A-9863-D7C87F3B1F76}" dt="2021-10-04T20:00:12.316" v="29" actId="1076"/>
          <ac:picMkLst>
            <pc:docMk/>
            <pc:sldMk cId="0" sldId="256"/>
            <ac:picMk id="5" creationId="{00000000-0000-0000-0000-000000000000}"/>
          </ac:picMkLst>
        </pc:picChg>
        <pc:picChg chg="mod">
          <ac:chgData name="Wioletta Cisek" userId="S::wiocis.366@edu.erzeszow.pl::b1406037-524a-4598-8397-62c5519bc296" providerId="AD" clId="Web-{377F0719-3320-4E7A-9863-D7C87F3B1F76}" dt="2021-10-04T20:00:17.847" v="30" actId="1076"/>
          <ac:picMkLst>
            <pc:docMk/>
            <pc:sldMk cId="0" sldId="256"/>
            <ac:picMk id="6" creationId="{00000000-0000-0000-0000-000000000000}"/>
          </ac:picMkLst>
        </pc:picChg>
      </pc:sldChg>
      <pc:sldChg chg="addSp delSp modSp">
        <pc:chgData name="Wioletta Cisek" userId="S::wiocis.366@edu.erzeszow.pl::b1406037-524a-4598-8397-62c5519bc296" providerId="AD" clId="Web-{377F0719-3320-4E7A-9863-D7C87F3B1F76}" dt="2021-10-04T19:58:28.814" v="8" actId="20577"/>
        <pc:sldMkLst>
          <pc:docMk/>
          <pc:sldMk cId="0" sldId="268"/>
        </pc:sldMkLst>
        <pc:spChg chg="mod">
          <ac:chgData name="Wioletta Cisek" userId="S::wiocis.366@edu.erzeszow.pl::b1406037-524a-4598-8397-62c5519bc296" providerId="AD" clId="Web-{377F0719-3320-4E7A-9863-D7C87F3B1F76}" dt="2021-10-04T19:58:28.814" v="8" actId="20577"/>
          <ac:spMkLst>
            <pc:docMk/>
            <pc:sldMk cId="0" sldId="268"/>
            <ac:spMk id="7" creationId="{4C3E2D7F-0891-47B3-9552-4BBA26F0D65F}"/>
          </ac:spMkLst>
        </pc:spChg>
        <pc:picChg chg="add del">
          <ac:chgData name="Wioletta Cisek" userId="S::wiocis.366@edu.erzeszow.pl::b1406037-524a-4598-8397-62c5519bc296" providerId="AD" clId="Web-{377F0719-3320-4E7A-9863-D7C87F3B1F76}" dt="2021-10-04T19:58:25.829" v="6"/>
          <ac:picMkLst>
            <pc:docMk/>
            <pc:sldMk cId="0" sldId="268"/>
            <ac:picMk id="8" creationId="{619052EF-86A1-4E61-A1B9-6008065FDE0A}"/>
          </ac:picMkLst>
        </pc:picChg>
      </pc:sldChg>
    </pc:docChg>
  </pc:docChgLst>
  <pc:docChgLst>
    <pc:chgData name="Konrad Podsiadło" userId="S::konpod.852@edu.erzeszow.pl::795a6747-ace8-47c6-86eb-7ee6b0551526" providerId="AD" clId="Web-{B9ACBD41-6B65-4D32-9BB7-371AB91086EE}"/>
    <pc:docChg chg="modSld">
      <pc:chgData name="Konrad Podsiadło" userId="S::konpod.852@edu.erzeszow.pl::795a6747-ace8-47c6-86eb-7ee6b0551526" providerId="AD" clId="Web-{B9ACBD41-6B65-4D32-9BB7-371AB91086EE}" dt="2021-10-04T19:17:27.304" v="13" actId="1076"/>
      <pc:docMkLst>
        <pc:docMk/>
      </pc:docMkLst>
      <pc:sldChg chg="addSp modSp">
        <pc:chgData name="Konrad Podsiadło" userId="S::konpod.852@edu.erzeszow.pl::795a6747-ace8-47c6-86eb-7ee6b0551526" providerId="AD" clId="Web-{B9ACBD41-6B65-4D32-9BB7-371AB91086EE}" dt="2021-10-04T19:17:27.304" v="13" actId="1076"/>
        <pc:sldMkLst>
          <pc:docMk/>
          <pc:sldMk cId="0" sldId="268"/>
        </pc:sldMkLst>
        <pc:spChg chg="add mod">
          <ac:chgData name="Konrad Podsiadło" userId="S::konpod.852@edu.erzeszow.pl::795a6747-ace8-47c6-86eb-7ee6b0551526" providerId="AD" clId="Web-{B9ACBD41-6B65-4D32-9BB7-371AB91086EE}" dt="2021-10-04T19:17:27.304" v="13" actId="1076"/>
          <ac:spMkLst>
            <pc:docMk/>
            <pc:sldMk cId="0" sldId="268"/>
            <ac:spMk id="7" creationId="{4C3E2D7F-0891-47B3-9552-4BBA26F0D65F}"/>
          </ac:spMkLst>
        </pc:spChg>
        <pc:picChg chg="mod">
          <ac:chgData name="Konrad Podsiadło" userId="S::konpod.852@edu.erzeszow.pl::795a6747-ace8-47c6-86eb-7ee6b0551526" providerId="AD" clId="Web-{B9ACBD41-6B65-4D32-9BB7-371AB91086EE}" dt="2021-10-04T19:17:19.632" v="11" actId="1076"/>
          <ac:picMkLst>
            <pc:docMk/>
            <pc:sldMk cId="0" sldId="268"/>
            <ac:picMk id="4" creationId="{00000000-0000-0000-0000-000000000000}"/>
          </ac:picMkLst>
        </pc:picChg>
        <pc:picChg chg="mod">
          <ac:chgData name="Konrad Podsiadło" userId="S::konpod.852@edu.erzeszow.pl::795a6747-ace8-47c6-86eb-7ee6b0551526" providerId="AD" clId="Web-{B9ACBD41-6B65-4D32-9BB7-371AB91086EE}" dt="2021-10-04T19:17:17.398" v="10" actId="1076"/>
          <ac:picMkLst>
            <pc:docMk/>
            <pc:sldMk cId="0" sldId="268"/>
            <ac:picMk id="5" creationId="{00000000-0000-0000-0000-000000000000}"/>
          </ac:picMkLst>
        </pc:picChg>
        <pc:picChg chg="add mod">
          <ac:chgData name="Konrad Podsiadło" userId="S::konpod.852@edu.erzeszow.pl::795a6747-ace8-47c6-86eb-7ee6b0551526" providerId="AD" clId="Web-{B9ACBD41-6B65-4D32-9BB7-371AB91086EE}" dt="2021-10-04T19:17:21.867" v="12" actId="1076"/>
          <ac:picMkLst>
            <pc:docMk/>
            <pc:sldMk cId="0" sldId="268"/>
            <ac:picMk id="6" creationId="{CD6D61AA-43CF-4890-B1C9-03A3773B9793}"/>
          </ac:picMkLst>
        </pc:picChg>
      </pc:sldChg>
    </pc:docChg>
  </pc:docChgLst>
  <pc:docChgLst>
    <pc:chgData name="Wioletta Cisek" userId="b1406037-524a-4598-8397-62c5519bc296" providerId="ADAL" clId="{8CCFB9EF-9AB6-4C99-8F61-0AD330E520A9}"/>
    <pc:docChg chg="modSld">
      <pc:chgData name="Wioletta Cisek" userId="b1406037-524a-4598-8397-62c5519bc296" providerId="ADAL" clId="{8CCFB9EF-9AB6-4C99-8F61-0AD330E520A9}" dt="2021-10-04T20:03:15.525" v="28" actId="1076"/>
      <pc:docMkLst>
        <pc:docMk/>
      </pc:docMkLst>
      <pc:sldChg chg="modSp mod">
        <pc:chgData name="Wioletta Cisek" userId="b1406037-524a-4598-8397-62c5519bc296" providerId="ADAL" clId="{8CCFB9EF-9AB6-4C99-8F61-0AD330E520A9}" dt="2021-10-04T20:03:15.525" v="28" actId="1076"/>
        <pc:sldMkLst>
          <pc:docMk/>
          <pc:sldMk cId="0" sldId="256"/>
        </pc:sldMkLst>
        <pc:spChg chg="mod">
          <ac:chgData name="Wioletta Cisek" userId="b1406037-524a-4598-8397-62c5519bc296" providerId="ADAL" clId="{8CCFB9EF-9AB6-4C99-8F61-0AD330E520A9}" dt="2021-10-04T20:01:09.847" v="0" actId="1076"/>
          <ac:spMkLst>
            <pc:docMk/>
            <pc:sldMk cId="0" sldId="256"/>
            <ac:spMk id="2" creationId="{00000000-0000-0000-0000-000000000000}"/>
          </ac:spMkLst>
        </pc:spChg>
        <pc:picChg chg="mod">
          <ac:chgData name="Wioletta Cisek" userId="b1406037-524a-4598-8397-62c5519bc296" providerId="ADAL" clId="{8CCFB9EF-9AB6-4C99-8F61-0AD330E520A9}" dt="2021-10-04T20:03:15.525" v="28" actId="1076"/>
          <ac:picMkLst>
            <pc:docMk/>
            <pc:sldMk cId="0" sldId="256"/>
            <ac:picMk id="4" creationId="{00000000-0000-0000-0000-000000000000}"/>
          </ac:picMkLst>
        </pc:picChg>
        <pc:picChg chg="mod">
          <ac:chgData name="Wioletta Cisek" userId="b1406037-524a-4598-8397-62c5519bc296" providerId="ADAL" clId="{8CCFB9EF-9AB6-4C99-8F61-0AD330E520A9}" dt="2021-10-04T20:03:13.125" v="27" actId="1076"/>
          <ac:picMkLst>
            <pc:docMk/>
            <pc:sldMk cId="0" sldId="256"/>
            <ac:picMk id="5" creationId="{00000000-0000-0000-0000-000000000000}"/>
          </ac:picMkLst>
        </pc:picChg>
      </pc:sldChg>
      <pc:sldChg chg="delSp modSp mod">
        <pc:chgData name="Wioletta Cisek" userId="b1406037-524a-4598-8397-62c5519bc296" providerId="ADAL" clId="{8CCFB9EF-9AB6-4C99-8F61-0AD330E520A9}" dt="2021-10-04T20:02:24.269" v="26"/>
        <pc:sldMkLst>
          <pc:docMk/>
          <pc:sldMk cId="0" sldId="268"/>
        </pc:sldMkLst>
        <pc:spChg chg="mod">
          <ac:chgData name="Wioletta Cisek" userId="b1406037-524a-4598-8397-62c5519bc296" providerId="ADAL" clId="{8CCFB9EF-9AB6-4C99-8F61-0AD330E520A9}" dt="2021-10-04T20:02:11.625" v="23" actId="20577"/>
          <ac:spMkLst>
            <pc:docMk/>
            <pc:sldMk cId="0" sldId="268"/>
            <ac:spMk id="2" creationId="{00000000-0000-0000-0000-000000000000}"/>
          </ac:spMkLst>
        </pc:spChg>
        <pc:spChg chg="del mod">
          <ac:chgData name="Wioletta Cisek" userId="b1406037-524a-4598-8397-62c5519bc296" providerId="ADAL" clId="{8CCFB9EF-9AB6-4C99-8F61-0AD330E520A9}" dt="2021-10-04T20:02:24.269" v="26"/>
          <ac:spMkLst>
            <pc:docMk/>
            <pc:sldMk cId="0" sldId="268"/>
            <ac:spMk id="7" creationId="{4C3E2D7F-0891-47B3-9552-4BBA26F0D65F}"/>
          </ac:spMkLst>
        </pc:spChg>
        <pc:picChg chg="mod">
          <ac:chgData name="Wioletta Cisek" userId="b1406037-524a-4598-8397-62c5519bc296" providerId="ADAL" clId="{8CCFB9EF-9AB6-4C99-8F61-0AD330E520A9}" dt="2021-10-04T20:01:40.857" v="9" actId="1076"/>
          <ac:picMkLst>
            <pc:docMk/>
            <pc:sldMk cId="0" sldId="268"/>
            <ac:picMk id="4" creationId="{00000000-0000-0000-0000-000000000000}"/>
          </ac:picMkLst>
        </pc:picChg>
        <pc:picChg chg="mod">
          <ac:chgData name="Wioletta Cisek" userId="b1406037-524a-4598-8397-62c5519bc296" providerId="ADAL" clId="{8CCFB9EF-9AB6-4C99-8F61-0AD330E520A9}" dt="2021-10-04T20:01:38.934" v="8" actId="1076"/>
          <ac:picMkLst>
            <pc:docMk/>
            <pc:sldMk cId="0" sldId="268"/>
            <ac:picMk id="5" creationId="{00000000-0000-0000-0000-000000000000}"/>
          </ac:picMkLst>
        </pc:picChg>
        <pc:picChg chg="mod">
          <ac:chgData name="Wioletta Cisek" userId="b1406037-524a-4598-8397-62c5519bc296" providerId="ADAL" clId="{8CCFB9EF-9AB6-4C99-8F61-0AD330E520A9}" dt="2021-10-04T20:02:15.612" v="24" actId="1076"/>
          <ac:picMkLst>
            <pc:docMk/>
            <pc:sldMk cId="0" sldId="268"/>
            <ac:picMk id="6" creationId="{CD6D61AA-43CF-4890-B1C9-03A3773B9793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rójkąt prostokątny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Tytuł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17" name="Podtytuł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pl-PL"/>
              <a:t>Kliknij, aby edytować styl wzorca podtytułu</a:t>
            </a:r>
            <a:endParaRPr kumimoji="0" lang="en-US"/>
          </a:p>
        </p:txBody>
      </p:sp>
      <p:grpSp>
        <p:nvGrpSpPr>
          <p:cNvPr id="2" name="Grupa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Dowolny kształt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8" name="Dowolny kształt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1" name="Dowolny kształt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Łącznik prosty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Symbol zastępczy daty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E6F9B8CD-342D-4579-98EC-A8FD6B7370E1}" type="datetimeFigureOut">
              <a:rPr lang="en-US" smtClean="0"/>
              <a:pPr/>
              <a:t>10/6/2021</a:t>
            </a:fld>
            <a:endParaRPr lang="en-US" dirty="0"/>
          </a:p>
        </p:txBody>
      </p:sp>
      <p:sp>
        <p:nvSpPr>
          <p:cNvPr id="19" name="Symbol zastępczy stopki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kumimoji="0" lang="en-US" dirty="0"/>
          </a:p>
        </p:txBody>
      </p:sp>
      <p:sp>
        <p:nvSpPr>
          <p:cNvPr id="27" name="Symbol zastępczy numeru slajdu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2BBB5E19-F10A-4C2F-BF6F-11C513378A2E}" type="slidenum">
              <a:rPr kumimoji="0" lang="en-US" smtClean="0"/>
              <a:pPr/>
              <a:t>‹#›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10/6/2021</a:t>
            </a:fld>
            <a:endParaRPr lang="en-US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‹#›</a:t>
            </a:fld>
            <a:endParaRPr kumimoji="0" lang="en-US"/>
          </a:p>
        </p:txBody>
      </p:sp>
      <p:sp>
        <p:nvSpPr>
          <p:cNvPr id="7" name="Tytuł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pl-PL"/>
              <a:t>Kliknij, aby edytować styl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pl-PL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/>
              <a:pPr/>
              <a:t>10/6/2021</a:t>
            </a:fld>
            <a:endParaRPr lang="en-US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7" name="Pag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8" name="Pag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/>
              <a:pPr/>
              <a:t>10/6/2021</a:t>
            </a:fld>
            <a:endParaRPr lang="en-US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8" name="Tytuł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pl-PL"/>
              <a:t>Kliknij, aby edytować styl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Porównani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pl-PL"/>
              <a:t>Kliknij, aby edytować style wzorca tekstu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pl-PL"/>
              <a:t>Kliknij, aby edytować style wzorca tekstu</a:t>
            </a:r>
          </a:p>
        </p:txBody>
      </p:sp>
      <p:sp>
        <p:nvSpPr>
          <p:cNvPr id="5" name="Symbol zastępczy zawartości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/>
              <a:pPr/>
              <a:t>10/6/2021</a:t>
            </a:fld>
            <a:endParaRPr lang="en-US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10/6/2021</a:t>
            </a:fld>
            <a:endParaRPr lang="en-US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‹#›</a:t>
            </a:fld>
            <a:endParaRPr kumimoji="0" lang="en-US"/>
          </a:p>
        </p:txBody>
      </p:sp>
      <p:sp>
        <p:nvSpPr>
          <p:cNvPr id="6" name="Tytuł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pl-PL"/>
              <a:t>Kliknij, aby edytować styl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/>
              <a:pPr/>
              <a:t>10/6/2021</a:t>
            </a:fld>
            <a:endParaRPr lang="en-US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Zawartość z podpisem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pl-PL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10/6/2021</a:t>
            </a:fld>
            <a:endParaRPr lang="en-US" dirty="0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‹#›</a:t>
            </a:fld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az z podpisem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pl-PL"/>
              <a:t>Kliknij, aby edytować style wzorca tekstu</a:t>
            </a:r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pl-PL"/>
              <a:t>Kliknij ikonę, aby dodać obraz</a:t>
            </a:r>
            <a:endParaRPr kumimoji="0" lang="en-US" dirty="0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10/6/2021</a:t>
            </a:fld>
            <a:endParaRPr lang="en-US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kumimoji="0" lang="en-US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‹#›</a:t>
            </a:fld>
            <a:endParaRPr kumimoji="0" lang="en-US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8" name="Dowolny kształt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Dowolny kształt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Trójkąt prostokątny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1" name="Łącznik prosty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Pag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13" name="Pag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/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/>
              <a:pPr/>
              <a:t>10/6/2021</a:t>
            </a:fld>
            <a:endParaRPr lang="en-US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/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/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/>
              <a:pPr/>
              <a:t>10/6/2021</a:t>
            </a:fld>
            <a:endParaRPr lang="en-US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Dowolny kształt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Dowolny kształt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Trójkąt prostokątny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5" name="Łącznik prosty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Symbol zastępczy tytułu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30" name="Symbol zastępczy tekstu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pl-PL"/>
              <a:t>Kliknij, aby edytować style wzorca tekstu</a:t>
            </a:r>
          </a:p>
          <a:p>
            <a:pPr lvl="1" eaLnBrk="1" latinLnBrk="0" hangingPunct="1"/>
            <a:r>
              <a:rPr kumimoji="0" lang="pl-PL"/>
              <a:t>Drugi poziom</a:t>
            </a:r>
          </a:p>
          <a:p>
            <a:pPr lvl="2" eaLnBrk="1" latinLnBrk="0" hangingPunct="1"/>
            <a:r>
              <a:rPr kumimoji="0" lang="pl-PL"/>
              <a:t>Trzeci poziom</a:t>
            </a:r>
          </a:p>
          <a:p>
            <a:pPr lvl="3" eaLnBrk="1" latinLnBrk="0" hangingPunct="1"/>
            <a:r>
              <a:rPr kumimoji="0" lang="pl-PL"/>
              <a:t>Czwarty poziom</a:t>
            </a:r>
          </a:p>
          <a:p>
            <a:pPr lvl="4" eaLnBrk="1" latinLnBrk="0" hangingPunct="1"/>
            <a:r>
              <a:rPr kumimoji="0" lang="pl-PL"/>
              <a:t>Piąty poziom</a:t>
            </a:r>
            <a:endParaRPr kumimoji="0" lang="en-US"/>
          </a:p>
        </p:txBody>
      </p:sp>
      <p:sp>
        <p:nvSpPr>
          <p:cNvPr id="10" name="Symbol zastępczy daty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10/6/2021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22" name="Symbol zastępczy stopki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pPr algn="l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18" name="Symbol zastępczy numeru slajdu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‹#›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53" r:id="rId1"/>
    <p:sldLayoutId id="2147483854" r:id="rId2"/>
    <p:sldLayoutId id="2147483855" r:id="rId3"/>
    <p:sldLayoutId id="2147483856" r:id="rId4"/>
    <p:sldLayoutId id="2147483857" r:id="rId5"/>
    <p:sldLayoutId id="2147483858" r:id="rId6"/>
    <p:sldLayoutId id="2147483859" r:id="rId7"/>
    <p:sldLayoutId id="2147483860" r:id="rId8"/>
    <p:sldLayoutId id="2147483861" r:id="rId9"/>
    <p:sldLayoutId id="2147483862" r:id="rId10"/>
    <p:sldLayoutId id="2147483863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az 5" descr="IMG_030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5988703">
            <a:off x="5537433" y="3099751"/>
            <a:ext cx="3277131" cy="2457849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890257" y="613690"/>
            <a:ext cx="7772400" cy="1829761"/>
          </a:xfrm>
        </p:spPr>
        <p:txBody>
          <a:bodyPr>
            <a:normAutofit/>
          </a:bodyPr>
          <a:lstStyle/>
          <a:p>
            <a:pPr algn="ctr"/>
            <a:r>
              <a:rPr lang="pl-PL" sz="8800" dirty="0">
                <a:latin typeface="Bodoni MT" pitchFamily="18" charset="0"/>
              </a:rPr>
              <a:t>Sevilla</a:t>
            </a:r>
          </a:p>
        </p:txBody>
      </p:sp>
      <p:pic>
        <p:nvPicPr>
          <p:cNvPr id="4" name="Obraz 3" descr="IMG_0179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4832420">
            <a:off x="315570" y="2783737"/>
            <a:ext cx="3385695" cy="2539271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5" name="Obraz 4" descr="IMG_0275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5400000">
            <a:off x="2921697" y="3564088"/>
            <a:ext cx="3384960" cy="253872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14338" name="AutoShape 2" descr="C:\Users\zsku\Desktop\erazmus\logotypy_Erasmus+\jpg\EU flag-Erasmus+_vect_POS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 dirty="0"/>
          </a:p>
        </p:txBody>
      </p:sp>
      <p:sp>
        <p:nvSpPr>
          <p:cNvPr id="14340" name="AutoShape 4" descr="C:\Users\zsku\Desktop\erazmus\logotypy_Erasmus+\jpg\EU flag-Erasmus+_vect_POS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 dirty="0"/>
          </a:p>
        </p:txBody>
      </p:sp>
      <p:pic>
        <p:nvPicPr>
          <p:cNvPr id="3" name="Obraz 6">
            <a:extLst>
              <a:ext uri="{FF2B5EF4-FFF2-40B4-BE49-F238E27FC236}">
                <a16:creationId xmlns:a16="http://schemas.microsoft.com/office/drawing/2014/main" xmlns="" id="{3B2902A8-6C12-4D9D-BB88-06F6A1B29AB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9576" y="122835"/>
            <a:ext cx="1960139" cy="558012"/>
          </a:xfrm>
          <a:prstGeom prst="rect">
            <a:avLst/>
          </a:prstGeom>
        </p:spPr>
      </p:pic>
      <p:sp>
        <p:nvSpPr>
          <p:cNvPr id="7" name="pole tekstowe 6">
            <a:extLst>
              <a:ext uri="{FF2B5EF4-FFF2-40B4-BE49-F238E27FC236}">
                <a16:creationId xmlns:a16="http://schemas.microsoft.com/office/drawing/2014/main" xmlns="" id="{E80EA2B8-C2EB-4B2C-B9B2-F193A3C9ACF8}"/>
              </a:ext>
            </a:extLst>
          </p:cNvPr>
          <p:cNvSpPr txBox="1"/>
          <p:nvPr/>
        </p:nvSpPr>
        <p:spPr>
          <a:xfrm>
            <a:off x="308078" y="676788"/>
            <a:ext cx="5971458" cy="86177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sz="1000" b="1">
                <a:latin typeface="Times New Roman"/>
                <a:cs typeface="Segoe UI"/>
              </a:rPr>
              <a:t>Projekt „Zagraniczne praktyki zawodowe przepustką na rynku pracy”</a:t>
            </a:r>
            <a:r>
              <a:rPr lang="pl-PL" sz="1000">
                <a:latin typeface="Times New Roman"/>
                <a:cs typeface="Segoe UI"/>
              </a:rPr>
              <a:t>, współfinansowany w ramach programu Unii Europejskiej Erasmus+ jest realizowany w Zespole Szkół Kształcenia Ustawicznego w Rzeszowie  od 01.09.2019 do 31.03.2022. </a:t>
            </a:r>
            <a:r>
              <a:rPr lang="en-US" sz="1000">
                <a:latin typeface="Times New Roman"/>
                <a:cs typeface="Segoe UI"/>
              </a:rPr>
              <a:t>​</a:t>
            </a:r>
          </a:p>
          <a:p>
            <a:r>
              <a:rPr lang="pl-PL" sz="1000">
                <a:latin typeface="Times New Roman"/>
                <a:cs typeface="Segoe UI"/>
              </a:rPr>
              <a:t>Nr 2019-1-PL01-KA102-062898.  </a:t>
            </a:r>
            <a:r>
              <a:rPr lang="en-US" sz="1000">
                <a:latin typeface="Times New Roman"/>
                <a:cs typeface="Segoe UI"/>
              </a:rPr>
              <a:t>​</a:t>
            </a:r>
          </a:p>
          <a:p>
            <a:r>
              <a:rPr lang="pl-PL" sz="1000">
                <a:latin typeface="Times New Roman"/>
                <a:cs typeface="Segoe UI"/>
              </a:rPr>
              <a:t>Dofinansowanie projektu z UE: 55 538,00 EUR.</a:t>
            </a:r>
            <a:r>
              <a:rPr lang="en-US" sz="1000">
                <a:latin typeface="Times New Roman"/>
                <a:cs typeface="Segoe UI"/>
              </a:rPr>
              <a:t>​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Symbol zastępczy zawartości 5" descr="2021-10-03 (2)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00100" y="571480"/>
            <a:ext cx="7329353" cy="535785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zawartości 1"/>
          <p:cNvSpPr>
            <a:spLocks noGrp="1"/>
          </p:cNvSpPr>
          <p:nvPr>
            <p:ph idx="1"/>
          </p:nvPr>
        </p:nvSpPr>
        <p:spPr>
          <a:xfrm>
            <a:off x="428596" y="1071546"/>
            <a:ext cx="8229600" cy="4811715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pl-PL" b="1" dirty="0"/>
              <a:t>  </a:t>
            </a:r>
            <a:endParaRPr lang="pl-PL" b="1" dirty="0" smtClean="0"/>
          </a:p>
          <a:p>
            <a:pPr algn="ctr">
              <a:buNone/>
            </a:pPr>
            <a:r>
              <a:rPr lang="pl-PL" b="1" dirty="0" smtClean="0"/>
              <a:t>  </a:t>
            </a:r>
            <a:r>
              <a:rPr lang="pl-PL" sz="2800" b="1" dirty="0">
                <a:latin typeface="Algerian" pitchFamily="82" charset="0"/>
              </a:rPr>
              <a:t>Sevilla</a:t>
            </a:r>
            <a:r>
              <a:rPr lang="pl-PL" dirty="0"/>
              <a:t> </a:t>
            </a:r>
            <a:r>
              <a:rPr lang="pl-PL" dirty="0" smtClean="0"/>
              <a:t>jest to miasto położone w </a:t>
            </a:r>
            <a:r>
              <a:rPr lang="pl-PL" dirty="0"/>
              <a:t>południowej </a:t>
            </a:r>
            <a:r>
              <a:rPr lang="pl-PL" dirty="0" smtClean="0"/>
              <a:t>części Hiszpanii. Jest ona stolicą Andaluzji. W</a:t>
            </a:r>
            <a:r>
              <a:rPr lang="pl-PL" dirty="0"/>
              <a:t> XVII wieku </a:t>
            </a:r>
            <a:r>
              <a:rPr lang="pl-PL" dirty="0" smtClean="0"/>
              <a:t>zostało uznane za najludniejsze </a:t>
            </a:r>
            <a:r>
              <a:rPr lang="pl-PL" dirty="0"/>
              <a:t>miasto Hiszpanii, znane z największej katedry </a:t>
            </a:r>
            <a:r>
              <a:rPr lang="pl-PL" dirty="0" smtClean="0"/>
              <a:t>świata oraz</a:t>
            </a:r>
            <a:r>
              <a:rPr lang="pl-PL" dirty="0"/>
              <a:t> </a:t>
            </a:r>
            <a:r>
              <a:rPr lang="pl-PL" dirty="0" smtClean="0"/>
              <a:t>pałacu.</a:t>
            </a:r>
            <a:r>
              <a:rPr lang="pl-PL" dirty="0"/>
              <a:t> </a:t>
            </a:r>
          </a:p>
          <a:p>
            <a:pPr algn="ctr">
              <a:buNone/>
            </a:pPr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ES" sz="4800" dirty="0">
                <a:effectLst/>
                <a:latin typeface="Bodoni MT" pitchFamily="18" charset="0"/>
              </a:rPr>
              <a:t>Plaza de España</a:t>
            </a:r>
            <a:endParaRPr lang="pl-PL" sz="4800" dirty="0">
              <a:effectLst/>
              <a:latin typeface="Bodoni MT" pitchFamily="18" charset="0"/>
            </a:endParaRPr>
          </a:p>
        </p:txBody>
      </p:sp>
      <p:pic>
        <p:nvPicPr>
          <p:cNvPr id="4" name="Symbol zastępczy zawartości 3" descr="widok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00034" y="1643050"/>
            <a:ext cx="8229600" cy="3503098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zawartości 1"/>
          <p:cNvSpPr>
            <a:spLocks noGrp="1"/>
          </p:cNvSpPr>
          <p:nvPr>
            <p:ph idx="1"/>
          </p:nvPr>
        </p:nvSpPr>
        <p:spPr>
          <a:xfrm>
            <a:off x="500034" y="1285860"/>
            <a:ext cx="8229600" cy="4525963"/>
          </a:xfrm>
        </p:spPr>
        <p:txBody>
          <a:bodyPr>
            <a:normAutofit/>
          </a:bodyPr>
          <a:lstStyle/>
          <a:p>
            <a:pPr fontAlgn="base">
              <a:buNone/>
            </a:pPr>
            <a:endParaRPr lang="pl-PL" dirty="0"/>
          </a:p>
          <a:p>
            <a:pPr algn="ctr">
              <a:buNone/>
            </a:pPr>
            <a:r>
              <a:rPr lang="pl-PL" dirty="0" smtClean="0"/>
              <a:t>Najbardziej imponujący i stanowiący największą atrakcję z całego obiektu jest Pałac zaprojektowany częściowo w stylu barokowym i renesansowym. Charakterystycznymi elementami placu hiszpańskiego są cztery mosty, symbolizujące królestwa – Aragonię, </a:t>
            </a:r>
            <a:r>
              <a:rPr lang="pl-PL" dirty="0" err="1" smtClean="0"/>
              <a:t>Navarrę</a:t>
            </a:r>
            <a:r>
              <a:rPr lang="pl-PL" dirty="0" smtClean="0"/>
              <a:t>, León i Kastylię.</a:t>
            </a:r>
            <a:endParaRPr lang="pl-PL" dirty="0"/>
          </a:p>
        </p:txBody>
      </p:sp>
      <p:sp>
        <p:nvSpPr>
          <p:cNvPr id="3" name="Tytuł 2"/>
          <p:cNvSpPr>
            <a:spLocks noGrp="1"/>
          </p:cNvSpPr>
          <p:nvPr>
            <p:ph type="title"/>
          </p:nvPr>
        </p:nvSpPr>
        <p:spPr>
          <a:xfrm>
            <a:off x="428596" y="428604"/>
            <a:ext cx="8229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s-ES" dirty="0">
                <a:latin typeface="Bodoni MT" pitchFamily="18" charset="0"/>
              </a:rPr>
              <a:t>Plac Hiszpański (</a:t>
            </a:r>
            <a:r>
              <a:rPr lang="pl-PL" dirty="0">
                <a:latin typeface="Bodoni MT" pitchFamily="18" charset="0"/>
              </a:rPr>
              <a:t>hiszp. </a:t>
            </a:r>
            <a:r>
              <a:rPr lang="es-ES" dirty="0">
                <a:latin typeface="Bodoni MT" pitchFamily="18" charset="0"/>
              </a:rPr>
              <a:t>Plaza de España)</a:t>
            </a:r>
            <a:r>
              <a:rPr lang="es-ES" dirty="0"/>
              <a:t/>
            </a:r>
            <a:br>
              <a:rPr lang="es-ES" dirty="0"/>
            </a:br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ES" sz="4800" dirty="0">
                <a:effectLst/>
                <a:latin typeface="Bodoni MT" pitchFamily="18" charset="0"/>
              </a:rPr>
              <a:t>Plaza de España</a:t>
            </a:r>
            <a:endParaRPr lang="pl-PL" sz="4800" dirty="0">
              <a:effectLst/>
              <a:latin typeface="Bodoni MT" pitchFamily="18" charset="0"/>
            </a:endParaRPr>
          </a:p>
        </p:txBody>
      </p:sp>
      <p:pic>
        <p:nvPicPr>
          <p:cNvPr id="4" name="Symbol zastępczy zawartości 3" descr="widok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00034" y="1643050"/>
            <a:ext cx="8229600" cy="3503098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ymbol zastępczy zawartości 3" descr="IMG_018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00034" y="2214554"/>
            <a:ext cx="4182368" cy="2491191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3" name="Tytuł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l-PL" sz="4800" dirty="0" smtClean="0">
                <a:effectLst/>
                <a:latin typeface="Bodoni MT" pitchFamily="18" charset="0"/>
              </a:rPr>
              <a:t>Złota Wieża</a:t>
            </a:r>
            <a:endParaRPr lang="pl-PL" sz="4800" dirty="0">
              <a:effectLst/>
              <a:latin typeface="Bodoni MT" pitchFamily="18" charset="0"/>
            </a:endParaRPr>
          </a:p>
        </p:txBody>
      </p:sp>
      <p:pic>
        <p:nvPicPr>
          <p:cNvPr id="5" name="Obraz 4" descr="IMG_0179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5400000">
            <a:off x="4750599" y="2035955"/>
            <a:ext cx="4286248" cy="3214686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zawartości 1"/>
          <p:cNvSpPr>
            <a:spLocks noGrp="1"/>
          </p:cNvSpPr>
          <p:nvPr>
            <p:ph idx="1"/>
          </p:nvPr>
        </p:nvSpPr>
        <p:spPr>
          <a:xfrm>
            <a:off x="428596" y="1714488"/>
            <a:ext cx="8229600" cy="4525963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pl-PL" dirty="0" smtClean="0"/>
              <a:t>Pierwotnie </a:t>
            </a:r>
            <a:r>
              <a:rPr lang="pl-PL" dirty="0"/>
              <a:t>była punktem </a:t>
            </a:r>
            <a:r>
              <a:rPr lang="pl-PL" dirty="0" smtClean="0"/>
              <a:t>obserwacyjnym. </a:t>
            </a:r>
            <a:endParaRPr lang="pl-PL" dirty="0"/>
          </a:p>
          <a:p>
            <a:pPr algn="ctr">
              <a:buNone/>
            </a:pPr>
            <a:r>
              <a:rPr lang="pl-PL" dirty="0"/>
              <a:t>Przez wieki zmieniała się jej funkcja. Złota Wieża była </a:t>
            </a:r>
            <a:r>
              <a:rPr lang="pl-PL" dirty="0" smtClean="0"/>
              <a:t>więzieniem, następnie kaplicą. Obecnie </a:t>
            </a:r>
            <a:r>
              <a:rPr lang="pl-PL" dirty="0"/>
              <a:t>znajduje się </a:t>
            </a:r>
            <a:r>
              <a:rPr lang="pl-PL" dirty="0" smtClean="0"/>
              <a:t>tam muzeum </a:t>
            </a:r>
            <a:r>
              <a:rPr lang="pl-PL" dirty="0"/>
              <a:t>morskie</a:t>
            </a:r>
            <a:r>
              <a:rPr lang="pl-PL" dirty="0" smtClean="0"/>
              <a:t>. </a:t>
            </a:r>
            <a:endParaRPr lang="pl-PL" dirty="0"/>
          </a:p>
          <a:p>
            <a:endParaRPr lang="pl-PL" dirty="0"/>
          </a:p>
        </p:txBody>
      </p:sp>
      <p:sp>
        <p:nvSpPr>
          <p:cNvPr id="3" name="Tytuł 2"/>
          <p:cNvSpPr>
            <a:spLocks noGrp="1"/>
          </p:cNvSpPr>
          <p:nvPr>
            <p:ph type="title"/>
          </p:nvPr>
        </p:nvSpPr>
        <p:spPr>
          <a:xfrm>
            <a:off x="357158" y="500042"/>
            <a:ext cx="8329642" cy="1428760"/>
          </a:xfrm>
        </p:spPr>
        <p:txBody>
          <a:bodyPr>
            <a:noAutofit/>
          </a:bodyPr>
          <a:lstStyle/>
          <a:p>
            <a:pPr algn="ctr"/>
            <a:r>
              <a:rPr lang="es-ES" sz="4000" dirty="0">
                <a:effectLst/>
                <a:latin typeface="Bodoni MT" pitchFamily="18" charset="0"/>
              </a:rPr>
              <a:t>Złota Wieża (hiszp. Torre del Oro)</a:t>
            </a:r>
            <a:r>
              <a:rPr lang="es-ES" sz="4000" dirty="0"/>
              <a:t/>
            </a:r>
            <a:br>
              <a:rPr lang="es-ES" sz="4000" dirty="0"/>
            </a:br>
            <a:endParaRPr lang="pl-PL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ymbol zastępczy zawartości 3" descr="IMG_018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00034" y="2214554"/>
            <a:ext cx="4182368" cy="2491191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3" name="Tytuł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l-PL" sz="4800" dirty="0" smtClean="0">
                <a:effectLst/>
                <a:latin typeface="Bodoni MT" pitchFamily="18" charset="0"/>
              </a:rPr>
              <a:t>Złota Wieża</a:t>
            </a:r>
            <a:endParaRPr lang="pl-PL" sz="4800" dirty="0">
              <a:effectLst/>
              <a:latin typeface="Bodoni MT" pitchFamily="18" charset="0"/>
            </a:endParaRPr>
          </a:p>
        </p:txBody>
      </p:sp>
      <p:pic>
        <p:nvPicPr>
          <p:cNvPr id="5" name="Obraz 4" descr="IMG_0179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5400000">
            <a:off x="4750599" y="2035955"/>
            <a:ext cx="4286248" cy="3214686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ymbol zastępczy zawartości 3" descr="IMG_0279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 rot="16200000">
            <a:off x="1616372" y="-687733"/>
            <a:ext cx="2500329" cy="4447252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5" name="Obraz 4" descr="IMG_043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928794" y="3214686"/>
            <a:ext cx="3833840" cy="287538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6" name="Obraz 5" descr="IMG_028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5400000">
            <a:off x="5667383" y="1833551"/>
            <a:ext cx="3738588" cy="2643206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zawartości 1"/>
          <p:cNvSpPr>
            <a:spLocks noGrp="1"/>
          </p:cNvSpPr>
          <p:nvPr>
            <p:ph idx="1"/>
          </p:nvPr>
        </p:nvSpPr>
        <p:spPr>
          <a:xfrm>
            <a:off x="428596" y="1785926"/>
            <a:ext cx="8229600" cy="4525963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pl-PL" dirty="0" smtClean="0"/>
              <a:t>Katedra w Sewilli pod wezwaniem Najświętszej Maryi Panny jest największą gotycką świątynią na świecie. O jej wewnętrznym bogactwie świadczą między innymi, ołtarz główny pokryty złotem oraz dwuczęściowe ograny piszczałkowe.</a:t>
            </a:r>
            <a:endParaRPr lang="pl-PL" dirty="0"/>
          </a:p>
        </p:txBody>
      </p:sp>
      <p:sp>
        <p:nvSpPr>
          <p:cNvPr id="3" name="Tytuł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pl-PL" sz="4400" dirty="0" smtClean="0">
                <a:effectLst/>
                <a:latin typeface="Bodoni MT" pitchFamily="18" charset="0"/>
              </a:rPr>
              <a:t>Katedra Najświętszej Maryi Panny w Sewilli</a:t>
            </a:r>
            <a:endParaRPr lang="pl-PL" sz="4400" dirty="0">
              <a:effectLst/>
              <a:latin typeface="Bodoni MT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ymbol zastępczy zawartości 3" descr="IMG_0279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 rot="16200000">
            <a:off x="1616372" y="-687733"/>
            <a:ext cx="2500329" cy="4447252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5" name="Obraz 4" descr="IMG_043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928794" y="3214686"/>
            <a:ext cx="3833840" cy="287538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6" name="Obraz 5" descr="IMG_028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5400000">
            <a:off x="5667383" y="1833551"/>
            <a:ext cx="3738588" cy="2643206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ymbol zastępczy zawartości 3" descr="IMG_0284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71472" y="285728"/>
            <a:ext cx="4357718" cy="3268289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5" name="Obraz 4" descr="IMG_0147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786446" y="928670"/>
            <a:ext cx="2950379" cy="4104733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15366" name="Picture 6" descr="Najlepsze miejsca w Sewilli: gdzie się zatrzymać i gdzie spać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643306" y="3143248"/>
            <a:ext cx="2500330" cy="3122287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zawartości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pl-PL" dirty="0" smtClean="0"/>
              <a:t>Setas to drewniana </a:t>
            </a:r>
            <a:r>
              <a:rPr lang="pl-PL" dirty="0"/>
              <a:t>konstrukcja z </a:t>
            </a:r>
            <a:r>
              <a:rPr lang="pl-PL" dirty="0" smtClean="0"/>
              <a:t>dwiema </a:t>
            </a:r>
            <a:r>
              <a:rPr lang="pl-PL" dirty="0"/>
              <a:t>betonowymi kolumnami, </a:t>
            </a:r>
            <a:r>
              <a:rPr lang="pl-PL" dirty="0" smtClean="0"/>
              <a:t>w których </a:t>
            </a:r>
            <a:r>
              <a:rPr lang="pl-PL" dirty="0"/>
              <a:t>znajdują się windy dojazdowe do punktu </a:t>
            </a:r>
            <a:r>
              <a:rPr lang="pl-PL" dirty="0" smtClean="0"/>
              <a:t>widokowego. Z góry możemy podziwiać piękny krajobraz miasta.</a:t>
            </a:r>
            <a:endParaRPr lang="pl-PL" dirty="0"/>
          </a:p>
        </p:txBody>
      </p:sp>
      <p:sp>
        <p:nvSpPr>
          <p:cNvPr id="3" name="Tytuł 2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pl-PL" dirty="0"/>
              <a:t/>
            </a:r>
            <a:br>
              <a:rPr lang="pl-PL" dirty="0"/>
            </a:br>
            <a:r>
              <a:rPr lang="pl-PL" sz="5300" cap="all" dirty="0" smtClean="0">
                <a:effectLst/>
                <a:latin typeface="Bodoni MT" pitchFamily="18" charset="0"/>
              </a:rPr>
              <a:t>LAS SETAS</a:t>
            </a:r>
            <a:endParaRPr lang="pl-PL" dirty="0">
              <a:effectLst/>
              <a:latin typeface="Bodoni MT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ymbol zastępczy zawartości 3" descr="IMG_0284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71472" y="285728"/>
            <a:ext cx="4357718" cy="3268289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5" name="Obraz 4" descr="IMG_0147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786446" y="928670"/>
            <a:ext cx="2950379" cy="4104733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15366" name="Picture 6" descr="Najlepsze miejsca w Sewilli: gdzie się zatrzymać i gdzie spać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643306" y="3143248"/>
            <a:ext cx="2500330" cy="3122287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 descr="IMG_031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5400000">
            <a:off x="4893475" y="1464451"/>
            <a:ext cx="4286248" cy="3214686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3" name="Tytuł 2"/>
          <p:cNvSpPr>
            <a:spLocks noGrp="1"/>
          </p:cNvSpPr>
          <p:nvPr>
            <p:ph type="title"/>
          </p:nvPr>
        </p:nvSpPr>
        <p:spPr>
          <a:xfrm>
            <a:off x="500034" y="214290"/>
            <a:ext cx="8229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pl-PL" b="0" dirty="0" smtClean="0"/>
              <a:t>Praktyki zawodowe</a:t>
            </a:r>
            <a:r>
              <a:rPr lang="pl-PL" b="0" dirty="0"/>
              <a:t/>
            </a:r>
            <a:br>
              <a:rPr lang="pl-PL" b="0" dirty="0"/>
            </a:br>
            <a:endParaRPr lang="pl-PL" dirty="0"/>
          </a:p>
        </p:txBody>
      </p:sp>
      <p:pic>
        <p:nvPicPr>
          <p:cNvPr id="6" name="Symbol zastępczy zawartości 5" descr="IMG_0302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571472" y="1142984"/>
            <a:ext cx="3500462" cy="2625346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7" name="Obraz 6" descr="drony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71670" y="3786190"/>
            <a:ext cx="3571900" cy="2678925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 descr="IMG_006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4787115">
            <a:off x="1400745" y="2945109"/>
            <a:ext cx="3355962" cy="2516971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4" name="Obraz 3" descr="IMG_0066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6127791">
            <a:off x="4171136" y="3025343"/>
            <a:ext cx="3282615" cy="2461961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2" name="Symbol zastępczy zawartości 1"/>
          <p:cNvSpPr>
            <a:spLocks noGrp="1"/>
          </p:cNvSpPr>
          <p:nvPr>
            <p:ph idx="1"/>
          </p:nvPr>
        </p:nvSpPr>
        <p:spPr>
          <a:xfrm>
            <a:off x="500034" y="0"/>
            <a:ext cx="8229600" cy="2428892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pl-PL" sz="6600" dirty="0">
                <a:latin typeface="Bodoni MT" pitchFamily="18" charset="0"/>
              </a:rPr>
              <a:t> </a:t>
            </a:r>
            <a:r>
              <a:rPr lang="pl-PL" sz="6600" dirty="0" smtClean="0">
                <a:latin typeface="Bodoni MT" pitchFamily="18" charset="0"/>
              </a:rPr>
              <a:t>        </a:t>
            </a:r>
            <a:r>
              <a:rPr lang="es-ES" sz="6600" dirty="0" smtClean="0">
                <a:latin typeface="Bodoni MT" pitchFamily="18" charset="0"/>
              </a:rPr>
              <a:t>Gracias </a:t>
            </a:r>
            <a:r>
              <a:rPr lang="es-ES" sz="6600" dirty="0">
                <a:latin typeface="Bodoni MT" pitchFamily="18" charset="0"/>
              </a:rPr>
              <a:t>por su </a:t>
            </a:r>
            <a:r>
              <a:rPr lang="pl-PL" sz="6600" dirty="0">
                <a:latin typeface="Bodoni MT" pitchFamily="18" charset="0"/>
              </a:rPr>
              <a:t>   </a:t>
            </a:r>
            <a:r>
              <a:rPr lang="pl-PL" sz="6600" dirty="0" smtClean="0">
                <a:latin typeface="Bodoni MT" pitchFamily="18" charset="0"/>
              </a:rPr>
              <a:t>   </a:t>
            </a:r>
            <a:r>
              <a:rPr lang="es-ES" sz="6600" dirty="0" smtClean="0">
                <a:latin typeface="Bodoni MT" pitchFamily="18" charset="0"/>
              </a:rPr>
              <a:t>atención</a:t>
            </a:r>
            <a:r>
              <a:rPr lang="es-ES" sz="6600" dirty="0">
                <a:latin typeface="Bodoni MT" pitchFamily="18" charset="0"/>
              </a:rPr>
              <a:t>. Saludos</a:t>
            </a:r>
            <a:r>
              <a:rPr lang="pl-PL" sz="6600" dirty="0">
                <a:latin typeface="Bodoni MT" pitchFamily="18" charset="0"/>
              </a:rPr>
              <a:t>.</a:t>
            </a:r>
          </a:p>
          <a:p>
            <a:pPr algn="ctr">
              <a:buNone/>
            </a:pPr>
            <a:endParaRPr lang="pl-PL" sz="6600" dirty="0">
              <a:latin typeface="Bodoni MT" pitchFamily="18" charset="0"/>
            </a:endParaRPr>
          </a:p>
        </p:txBody>
      </p:sp>
      <p:sp>
        <p:nvSpPr>
          <p:cNvPr id="3" name="Tytuł 2"/>
          <p:cNvSpPr>
            <a:spLocks noGrp="1"/>
          </p:cNvSpPr>
          <p:nvPr>
            <p:ph type="title"/>
          </p:nvPr>
        </p:nvSpPr>
        <p:spPr>
          <a:xfrm>
            <a:off x="714348" y="6000768"/>
            <a:ext cx="8229600" cy="1143000"/>
          </a:xfrm>
        </p:spPr>
        <p:txBody>
          <a:bodyPr>
            <a:noAutofit/>
          </a:bodyPr>
          <a:lstStyle/>
          <a:p>
            <a:pPr algn="r"/>
            <a:r>
              <a:rPr lang="pl-PL" sz="2000" dirty="0"/>
              <a:t>Wioletta Cisek</a:t>
            </a:r>
            <a:br>
              <a:rPr lang="pl-PL" sz="2000" dirty="0"/>
            </a:br>
            <a:r>
              <a:rPr lang="pl-PL" sz="2000" dirty="0"/>
              <a:t>Konrad Podsiadło</a:t>
            </a:r>
            <a:r>
              <a:rPr lang="pl-PL" sz="3600" dirty="0"/>
              <a:t/>
            </a:r>
            <a:br>
              <a:rPr lang="pl-PL" sz="3600" dirty="0"/>
            </a:br>
            <a:endParaRPr lang="pl-PL" sz="3600" dirty="0"/>
          </a:p>
        </p:txBody>
      </p:sp>
      <p:pic>
        <p:nvPicPr>
          <p:cNvPr id="6" name="Obraz 6">
            <a:extLst>
              <a:ext uri="{FF2B5EF4-FFF2-40B4-BE49-F238E27FC236}">
                <a16:creationId xmlns:a16="http://schemas.microsoft.com/office/drawing/2014/main" xmlns="" id="{CD6D61AA-43CF-4890-B1C9-03A3773B979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4282" y="142852"/>
            <a:ext cx="1960139" cy="55801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Hol">
  <a:themeElements>
    <a:clrScheme name="Hol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Hol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Hol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2BBDFCF8D15EDB47953FCA760A84C25C" ma:contentTypeVersion="10" ma:contentTypeDescription="Utwórz nowy dokument." ma:contentTypeScope="" ma:versionID="b67ba5923fe72cd729da676305ac1b1f">
  <xsd:schema xmlns:xsd="http://www.w3.org/2001/XMLSchema" xmlns:xs="http://www.w3.org/2001/XMLSchema" xmlns:p="http://schemas.microsoft.com/office/2006/metadata/properties" xmlns:ns3="e1d30d11-5f9f-41c5-81c1-411820f5ec91" xmlns:ns4="506a9a46-9d77-4840-877a-cc5bfa54ca4d" targetNamespace="http://schemas.microsoft.com/office/2006/metadata/properties" ma:root="true" ma:fieldsID="307fb824e0ab8897caaca90a9a28d561" ns3:_="" ns4:_="">
    <xsd:import namespace="e1d30d11-5f9f-41c5-81c1-411820f5ec91"/>
    <xsd:import namespace="506a9a46-9d77-4840-877a-cc5bfa54ca4d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DateTaken" minOccurs="0"/>
                <xsd:element ref="ns4:MediaServiceAutoTags" minOccurs="0"/>
                <xsd:element ref="ns4:MediaServiceOCR" minOccurs="0"/>
                <xsd:element ref="ns4:MediaServiceGenerationTime" minOccurs="0"/>
                <xsd:element ref="ns4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1d30d11-5f9f-41c5-81c1-411820f5ec91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Udostępniani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Udostępnione dla — szczegóły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krót wskazówki dotyczącej udostępniania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06a9a46-9d77-4840-877a-cc5bfa54ca4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zawartości"/>
        <xsd:element ref="dc:title" minOccurs="0" maxOccurs="1" ma:index="4" ma:displayName="Tytuł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B2B6880-F6B2-4BBB-988B-62F34B9395D0}">
  <ds:schemaRefs>
    <ds:schemaRef ds:uri="http://schemas.microsoft.com/office/2006/documentManagement/types"/>
    <ds:schemaRef ds:uri="http://purl.org/dc/terms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http://purl.org/dc/elements/1.1/"/>
    <ds:schemaRef ds:uri="http://schemas.microsoft.com/office/2006/metadata/properties"/>
    <ds:schemaRef ds:uri="e1d30d11-5f9f-41c5-81c1-411820f5ec91"/>
    <ds:schemaRef ds:uri="506a9a46-9d77-4840-877a-cc5bfa54ca4d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3CA70ACD-FB12-4097-B6C8-81ED52DA4A7F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9B9504D-8A81-4E7E-BD99-CA88A23B27C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1d30d11-5f9f-41c5-81c1-411820f5ec91"/>
    <ds:schemaRef ds:uri="506a9a46-9d77-4840-877a-cc5bfa54ca4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199</TotalTime>
  <Words>147</Words>
  <Application>Microsoft Office PowerPoint</Application>
  <PresentationFormat>Pokaz na ekranie (4:3)</PresentationFormat>
  <Paragraphs>23</Paragraphs>
  <Slides>17</Slides>
  <Notes>0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17</vt:i4>
      </vt:variant>
    </vt:vector>
  </HeadingPairs>
  <TitlesOfParts>
    <vt:vector size="18" baseType="lpstr">
      <vt:lpstr>Hol</vt:lpstr>
      <vt:lpstr>Sevilla</vt:lpstr>
      <vt:lpstr>Slajd 2</vt:lpstr>
      <vt:lpstr>Slajd 3</vt:lpstr>
      <vt:lpstr>Plaza de España</vt:lpstr>
      <vt:lpstr>Plac Hiszpański (hiszp. Plaza de España) </vt:lpstr>
      <vt:lpstr>Plaza de España</vt:lpstr>
      <vt:lpstr>Złota Wieża</vt:lpstr>
      <vt:lpstr>Złota Wieża (hiszp. Torre del Oro) </vt:lpstr>
      <vt:lpstr>Złota Wieża</vt:lpstr>
      <vt:lpstr>Slajd 10</vt:lpstr>
      <vt:lpstr>Katedra Najświętszej Maryi Panny w Sewilli</vt:lpstr>
      <vt:lpstr>Slajd 12</vt:lpstr>
      <vt:lpstr>Slajd 13</vt:lpstr>
      <vt:lpstr> LAS SETAS</vt:lpstr>
      <vt:lpstr>Slajd 15</vt:lpstr>
      <vt:lpstr>Praktyki zawodowe </vt:lpstr>
      <vt:lpstr>Wioletta Cisek Konrad Podsiadło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Sevilla</dc:title>
  <dc:creator>Użytkownik systemu Windows</dc:creator>
  <cp:lastModifiedBy>Użytkownik systemu Windows</cp:lastModifiedBy>
  <cp:revision>47</cp:revision>
  <dcterms:created xsi:type="dcterms:W3CDTF">2021-10-03T16:25:29Z</dcterms:created>
  <dcterms:modified xsi:type="dcterms:W3CDTF">2021-10-06T17:40:23Z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0x0101002BBDFCF8D15EDB47953FCA760A84C25C</vt:lpwstr>
  </property>
</Properties>
</file>