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D9EFBE-0F78-4BB6-BCE8-87D325AEA7C0}" type="datetimeFigureOut">
              <a:rPr lang="pl-PL" smtClean="0"/>
              <a:t>2018-09-01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C8D5C2-0F69-4549-9E13-7C01B04A57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7898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8D5C2-0F69-4549-9E13-7C01B04A57D7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428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D17FA3B-C404-4317-B0BC-953931111309}" type="datetimeFigureOut">
              <a:rPr lang="pl-PL" smtClean="0"/>
              <a:t>2018-09-01</a:t>
            </a:fld>
            <a:endParaRPr lang="pl-PL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2018-09-01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2018-09-01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2018-09-01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2018-09-01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2018-09-01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2018-09-01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2018-09-01</a:t>
            </a:fld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2018-09-01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2018-09-01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2018-09-01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D17FA3B-C404-4317-B0BC-953931111309}" type="datetimeFigureOut">
              <a:rPr lang="pl-PL" smtClean="0"/>
              <a:t>2018-09-01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62471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pl-PL" sz="3600" dirty="0" smtClean="0">
                <a:solidFill>
                  <a:schemeClr val="tx1"/>
                </a:solidFill>
              </a:rPr>
              <a:t>Projekt </a:t>
            </a:r>
            <a:r>
              <a:rPr lang="pl-PL" sz="3600" b="1" dirty="0">
                <a:solidFill>
                  <a:schemeClr val="tx1"/>
                </a:solidFill>
              </a:rPr>
              <a:t>„Angielski w wydaniu maltańskim” </a:t>
            </a:r>
            <a:r>
              <a:rPr lang="pl-PL" sz="3600" dirty="0" smtClean="0">
                <a:solidFill>
                  <a:schemeClr val="tx1"/>
                </a:solidFill>
              </a:rPr>
              <a:t>realizowany  </a:t>
            </a:r>
            <a:r>
              <a:rPr lang="pl-PL" sz="3600" dirty="0">
                <a:solidFill>
                  <a:schemeClr val="tx1"/>
                </a:solidFill>
              </a:rPr>
              <a:t>w Zespole Szkół Kształcenia Ustawicznego w Rzeszowie od 01.09.2017 do 31.10.2018,</a:t>
            </a:r>
            <a:r>
              <a:rPr lang="pl-PL" sz="3600" b="1" dirty="0">
                <a:solidFill>
                  <a:schemeClr val="tx1"/>
                </a:solidFill>
              </a:rPr>
              <a:t> </a:t>
            </a:r>
            <a:r>
              <a:rPr lang="pl-PL" sz="3600" dirty="0" smtClean="0">
                <a:solidFill>
                  <a:schemeClr val="tx1"/>
                </a:solidFill>
              </a:rPr>
              <a:t>finansowany </a:t>
            </a:r>
            <a:r>
              <a:rPr lang="pl-PL" sz="3600" dirty="0">
                <a:solidFill>
                  <a:schemeClr val="tx1"/>
                </a:solidFill>
              </a:rPr>
              <a:t>ze środków Europejskiego Funduszu Społecznego, Program Operacyjny Wiedza Edukacja Rozwój (POWER) w ramach projektu: „Ponadnarodowa Mobilność Kadry Edukacji Szkolnej”</a:t>
            </a:r>
            <a:r>
              <a:rPr lang="pl-PL" sz="3600" b="1" dirty="0">
                <a:solidFill>
                  <a:schemeClr val="tx1"/>
                </a:solidFill>
              </a:rPr>
              <a:t> – </a:t>
            </a:r>
            <a:r>
              <a:rPr lang="pl-PL" sz="3600" dirty="0">
                <a:solidFill>
                  <a:schemeClr val="tx1"/>
                </a:solidFill>
              </a:rPr>
              <a:t>nr  PO WERSE-</a:t>
            </a:r>
            <a:r>
              <a:rPr lang="pl-PL" sz="3600" b="1" dirty="0">
                <a:solidFill>
                  <a:schemeClr val="tx1"/>
                </a:solidFill>
              </a:rPr>
              <a:t> </a:t>
            </a:r>
            <a:r>
              <a:rPr lang="pl-PL" sz="3600" dirty="0">
                <a:solidFill>
                  <a:schemeClr val="tx1"/>
                </a:solidFill>
              </a:rPr>
              <a:t>2017-1-PL01-KA101-037351</a:t>
            </a:r>
          </a:p>
          <a:p>
            <a:endParaRPr lang="pl-PL" dirty="0"/>
          </a:p>
        </p:txBody>
      </p:sp>
      <p:pic>
        <p:nvPicPr>
          <p:cNvPr id="4" name="Obraz 3" descr="http://edukacjafilozoficzna.wsie.edu.pl/wp-content/uploads/2016/12/logo-eu-1024x20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764704"/>
            <a:ext cx="5760720" cy="11277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rostokąt 4"/>
          <p:cNvSpPr/>
          <p:nvPr/>
        </p:nvSpPr>
        <p:spPr>
          <a:xfrm>
            <a:off x="1403648" y="2132856"/>
            <a:ext cx="554469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pl-PL" sz="54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pl-PL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6548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pl-PL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pl-PL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556792"/>
            <a:ext cx="1496291" cy="1733204"/>
          </a:xfrm>
        </p:spPr>
      </p:pic>
    </p:spTree>
    <p:extLst>
      <p:ext uri="{BB962C8B-B14F-4D97-AF65-F5344CB8AC3E}">
        <p14:creationId xmlns:p14="http://schemas.microsoft.com/office/powerpoint/2010/main" val="419562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dirty="0" smtClean="0">
                <a:latin typeface="Berlin Sans FB" panose="020E0602020502020306" pitchFamily="34" charset="0"/>
              </a:rPr>
              <a:t>Do ludzi najlepiej przemawiają obrazy i krótkie hasła takie jak: </a:t>
            </a:r>
          </a:p>
          <a:p>
            <a:pPr marL="0" indent="0">
              <a:buNone/>
            </a:pPr>
            <a:r>
              <a:rPr lang="pl-PL" sz="3600" dirty="0" smtClean="0">
                <a:latin typeface="Berlin Sans FB" panose="020E0602020502020306" pitchFamily="34" charset="0"/>
              </a:rPr>
              <a:t>„</a:t>
            </a:r>
            <a:r>
              <a:rPr lang="pl-PL" sz="3600" dirty="0" err="1" smtClean="0">
                <a:latin typeface="Berlin Sans FB" panose="020E0602020502020306" pitchFamily="34" charset="0"/>
              </a:rPr>
              <a:t>Always</a:t>
            </a:r>
            <a:r>
              <a:rPr lang="pl-PL" sz="3600" dirty="0" smtClean="0">
                <a:latin typeface="Berlin Sans FB" panose="020E0602020502020306" pitchFamily="34" charset="0"/>
              </a:rPr>
              <a:t> </a:t>
            </a:r>
            <a:r>
              <a:rPr lang="pl-PL" sz="3600" dirty="0" err="1" smtClean="0">
                <a:latin typeface="Berlin Sans FB" panose="020E0602020502020306" pitchFamily="34" charset="0"/>
              </a:rPr>
              <a:t>coca</a:t>
            </a:r>
            <a:r>
              <a:rPr lang="pl-PL" sz="3600" dirty="0" smtClean="0">
                <a:latin typeface="Berlin Sans FB" panose="020E0602020502020306" pitchFamily="34" charset="0"/>
              </a:rPr>
              <a:t> cola” czy </a:t>
            </a:r>
          </a:p>
          <a:p>
            <a:pPr marL="0" indent="0">
              <a:buNone/>
            </a:pPr>
            <a:r>
              <a:rPr lang="pl-PL" sz="3600" dirty="0" smtClean="0">
                <a:latin typeface="Berlin Sans FB" panose="020E0602020502020306" pitchFamily="34" charset="0"/>
              </a:rPr>
              <a:t>„Pij mleko”</a:t>
            </a:r>
            <a:endParaRPr lang="pl-PL" sz="36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815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99592" y="2060848"/>
            <a:ext cx="7065349" cy="40130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dirty="0" smtClean="0">
                <a:latin typeface="Berlin Sans FB" panose="020E0602020502020306" pitchFamily="34" charset="0"/>
              </a:rPr>
              <a:t>Mając to na uwadze w ramach projektu opracowałam ulotkę mającą na celu motywowanie uczniów do samodzielnej nauki języka angielskiego w oparciu o różne autentyczne materiały dydaktyczne</a:t>
            </a:r>
            <a:endParaRPr lang="pl-PL" sz="36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974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pl-PL" sz="3600" dirty="0" smtClean="0">
                <a:latin typeface="Berlin Sans FB" panose="020E0602020502020306" pitchFamily="34" charset="0"/>
              </a:rPr>
              <a:t>Motyw przewodni ulotki to hasło </a:t>
            </a:r>
          </a:p>
          <a:p>
            <a:pPr marL="68580" indent="0">
              <a:buNone/>
            </a:pPr>
            <a:r>
              <a:rPr lang="pl-PL" sz="3600" dirty="0" smtClean="0">
                <a:latin typeface="Berlin Sans FB" panose="020E0602020502020306" pitchFamily="34" charset="0"/>
              </a:rPr>
              <a:t>„Ucz się angielskiego”</a:t>
            </a:r>
          </a:p>
          <a:p>
            <a:pPr marL="68580" indent="0">
              <a:buNone/>
            </a:pPr>
            <a:r>
              <a:rPr lang="pl-PL" sz="3600" dirty="0">
                <a:latin typeface="Berlin Sans FB" panose="020E0602020502020306" pitchFamily="34" charset="0"/>
              </a:rPr>
              <a:t>z</a:t>
            </a:r>
            <a:r>
              <a:rPr lang="pl-PL" sz="3600" dirty="0" smtClean="0">
                <a:latin typeface="Berlin Sans FB" panose="020E0602020502020306" pitchFamily="34" charset="0"/>
              </a:rPr>
              <a:t> „uśmiechniętą buźką”</a:t>
            </a:r>
            <a:endParaRPr lang="pl-PL" sz="36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127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pl-PL" sz="3600" dirty="0" smtClean="0">
                <a:latin typeface="Berlin Sans FB" panose="020E0602020502020306" pitchFamily="34" charset="0"/>
              </a:rPr>
              <a:t>Ulotka wskazuje też praktyczne sposoby samokształcenia w zakresie języka angielskiego</a:t>
            </a:r>
            <a:endParaRPr lang="pl-PL" sz="36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028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68580" indent="0">
              <a:buNone/>
            </a:pPr>
            <a:r>
              <a:rPr lang="pl-PL" sz="2800" dirty="0" smtClean="0">
                <a:latin typeface="Berlin Sans FB" panose="020E0602020502020306" pitchFamily="34" charset="0"/>
              </a:rPr>
              <a:t>Wskazane sposoby doskonalenia swojej znajomości języka angielskiego promują też nauczanie zintegrowane gdyż znajomość angielskiego jest często sposobem na rozwijanie swoich pasji z różnych dziedzin oraz poszerzaniem horyzontów</a:t>
            </a:r>
            <a:endParaRPr lang="pl-PL" sz="28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373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pl-PL" sz="3600" dirty="0" smtClean="0">
                <a:latin typeface="Berlin Sans FB" panose="020E0602020502020306" pitchFamily="34" charset="0"/>
              </a:rPr>
              <a:t>A zatem</a:t>
            </a:r>
            <a:endParaRPr lang="pl-PL" sz="3600" dirty="0">
              <a:latin typeface="Berlin Sans FB" panose="020E0602020502020306" pitchFamily="34" charset="0"/>
            </a:endParaRPr>
          </a:p>
        </p:txBody>
      </p:sp>
      <p:pic>
        <p:nvPicPr>
          <p:cNvPr id="4" name="Symbol zastępczy zawartości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361" y="3211685"/>
            <a:ext cx="1496291" cy="1733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564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pl-PL" dirty="0" smtClean="0"/>
          </a:p>
          <a:p>
            <a:pPr marL="68580" indent="0">
              <a:buNone/>
            </a:pPr>
            <a:r>
              <a:rPr lang="pl-PL" sz="3600" dirty="0" smtClean="0">
                <a:latin typeface="Berlin Sans FB" panose="020E0602020502020306" pitchFamily="34" charset="0"/>
              </a:rPr>
              <a:t>Opracowała: Izabela Sagan</a:t>
            </a:r>
            <a:endParaRPr lang="pl-PL" sz="36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030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38</TotalTime>
  <Words>157</Words>
  <Application>Microsoft Office PowerPoint</Application>
  <PresentationFormat>Pokaz na ekranie (4:3)</PresentationFormat>
  <Paragraphs>15</Paragraphs>
  <Slides>9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0" baseType="lpstr">
      <vt:lpstr>Austin</vt:lpstr>
      <vt:lpstr>Prezentacja programu PowerPoint</vt:lpstr>
      <vt:lpstr>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cp:lastModifiedBy>user</cp:lastModifiedBy>
  <cp:revision>21</cp:revision>
  <dcterms:modified xsi:type="dcterms:W3CDTF">2018-09-01T08:47:20Z</dcterms:modified>
</cp:coreProperties>
</file>