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5" r:id="rId2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6" autoAdjust="0"/>
  </p:normalViewPr>
  <p:slideViewPr>
    <p:cSldViewPr>
      <p:cViewPr varScale="1">
        <p:scale>
          <a:sx n="61" d="100"/>
          <a:sy n="61" d="100"/>
        </p:scale>
        <p:origin x="18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884790-59E5-4105-B71F-25AA8F66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9826A-40EE-4383-84EA-0BC69E8FFD70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F558F3A-D94D-4AD8-B1FB-35616D62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5DBF75-3810-4308-99E6-8871E29F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E9AEF-9F51-49AD-BCB9-982A4E817A1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3980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03F037-9820-4AFA-9804-ADEABB6D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DCF7F-D919-43E1-8B9C-CF4CB5389FEF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BCCDBB-7380-45D5-B5DF-69989F966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AC974AF-B2A9-4FC5-A1CB-32E31FE6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A38E9-6B1C-4310-8219-44F234B8F6F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6375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3DCD6A-1FB3-4B07-806F-2E5C41731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D9ABE-539A-4410-ADDE-CD6F98B4E08D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EF3335-D76B-4B29-BC25-87A234FC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AE58-1309-49B9-A05C-363D9592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2BA0C-F916-4BA8-BF61-55476C7C49F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4117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2E03AC89-9557-4057-9853-EED9ECCF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318D7-FB77-4A1D-BFC0-4DB0D654C895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15FEF7C4-696C-44B4-8712-A5BCACD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903339F6-D57D-4885-88EE-B366D4E0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0614B-CA79-45D7-94D5-C085A82EE46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517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98549C9C-E3DB-4EEB-BEB3-179B69E7D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F8AB6-C94B-4815-9038-515A16185218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400EFBFA-0274-414D-9DE0-F90FDFD9E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7258937E-1548-4752-AFE7-92F82E40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89950-5A83-4234-9E56-8FEC5139519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705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id="{87FD801A-E528-436F-852A-AE170B10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A801C-5061-4BCD-ABD7-339C948B3786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id="{817927B4-2C72-4AFD-BE60-C09FAB91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082DA2DE-7E7B-4097-B7CF-E51CB678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A9506-AE65-4F20-AACD-449B60A8DE5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3172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BCF199BD-23B0-4C93-A4BF-CEF0B74C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CF9B-AB6E-4A13-B403-92AACC3F003A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id="{4DF0F125-097D-4063-9150-87832B12C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9B86DFFE-F4B6-4FE4-A109-C1FB0E36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888AC-ED35-4D3F-AC8E-94F899B89B3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4487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4C53091-535B-4428-A286-3119D5E4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F3C04-E84E-40C2-BEFF-6690CE1DFBF1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02788A8C-5CE1-49AE-BB70-A69E68EB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53C58A1A-C2F9-48E0-ACD7-2F688F625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27715-8232-40C6-829B-E1A5E357458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672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2155805B-CA1C-408F-B438-CC5A4A62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7873-D025-4242-A02B-DC217A775792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3F505EE2-C738-44E5-B219-DA847A041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E86B32EB-3DAB-44FB-843B-5973C0C1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6DCB3-F00D-4B37-B396-B943D581182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7841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EDE1399-7CED-4991-A611-A0637A49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1953B-778A-4EC8-AC93-FFA0A3091379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97BDCA9-B342-4124-8AD0-2399B5E5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6A7156-AF02-4F00-A26E-70AA116A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1F3EF-AB52-44CE-9DB9-AEB2FDA3A67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18852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0D033A9-04EF-48F7-A386-295DDBC2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1062-9936-40F3-8448-6D575369429B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8A08046-AE74-45FD-9D22-70371877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2A750D-1D8C-46A6-BCA3-404797678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524AE-9234-437A-A60D-65A726C7670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187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>
            <a:extLst>
              <a:ext uri="{FF2B5EF4-FFF2-40B4-BE49-F238E27FC236}">
                <a16:creationId xmlns:a16="http://schemas.microsoft.com/office/drawing/2014/main" id="{3EF9FF99-3863-4BFD-8B50-E52E5CB3005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Symbol zastępczy tekstu 2">
            <a:extLst>
              <a:ext uri="{FF2B5EF4-FFF2-40B4-BE49-F238E27FC236}">
                <a16:creationId xmlns:a16="http://schemas.microsoft.com/office/drawing/2014/main" id="{5BB448F5-B773-4755-85F4-68726DDF3B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2724BC-A31C-4ED1-8EBD-B46C9F004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B32325-2D32-4D7F-AA25-B432FDD20A16}" type="datetimeFigureOut">
              <a:rPr lang="pl-PL"/>
              <a:pPr>
                <a:defRPr/>
              </a:pPr>
              <a:t>2019-06-13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DE1B47-8787-4CEC-82E3-3EF79F5FC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EE4A0EA-57DD-484F-9B3D-E0BA67574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E63EDE8-1584-40B4-B8B3-CB3C574C1BD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>
            <a:extLst>
              <a:ext uri="{FF2B5EF4-FFF2-40B4-BE49-F238E27FC236}">
                <a16:creationId xmlns:a16="http://schemas.microsoft.com/office/drawing/2014/main" id="{59F7E41C-5D5A-42C3-857D-50FDB2DAD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2950" cy="1425575"/>
          </a:xfrm>
        </p:spPr>
        <p:txBody>
          <a:bodyPr/>
          <a:lstStyle/>
          <a:p>
            <a:pPr eaLnBrk="1" hangingPunct="1"/>
            <a:endParaRPr lang="pl-PL" altLang="pl-PL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DB0787C-4EDF-48BF-A02D-BB4382497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l-PL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Projekt </a:t>
            </a:r>
            <a:r>
              <a:rPr lang="pl-PL" b="1" dirty="0"/>
              <a:t>„Szkolenia dla kadry edukacji szkolnej w wymiarze europejskim”  </a:t>
            </a:r>
            <a:r>
              <a:rPr lang="pl-PL" dirty="0"/>
              <a:t>realizowany w Zespole Szkół Kształcenia Ustawicznego w Rzeszowie od 01.10.2018 do 29.02.2020,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/>
              <a:t> – </a:t>
            </a:r>
            <a:r>
              <a:rPr lang="pl-PL" dirty="0"/>
              <a:t>nr  POWERSE-2018-1-PL01-KA101-049092.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Dofinansowanie projektu z UE: 84 428,56 PLN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l-PL" dirty="0"/>
          </a:p>
        </p:txBody>
      </p:sp>
      <p:pic>
        <p:nvPicPr>
          <p:cNvPr id="2052" name="Picture 2">
            <a:extLst>
              <a:ext uri="{FF2B5EF4-FFF2-40B4-BE49-F238E27FC236}">
                <a16:creationId xmlns:a16="http://schemas.microsoft.com/office/drawing/2014/main" id="{C8F2757E-1010-4862-B9E2-85956395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424862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1" descr="001.jpg">
            <a:extLst>
              <a:ext uri="{FF2B5EF4-FFF2-40B4-BE49-F238E27FC236}">
                <a16:creationId xmlns:a16="http://schemas.microsoft.com/office/drawing/2014/main" id="{2AAE3147-8B3F-471F-AA12-D43FE3544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az 1" descr="01.jpg">
            <a:extLst>
              <a:ext uri="{FF2B5EF4-FFF2-40B4-BE49-F238E27FC236}">
                <a16:creationId xmlns:a16="http://schemas.microsoft.com/office/drawing/2014/main" id="{E66C4B10-9EB1-44E3-913B-9454968CC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1" descr="02.jpg">
            <a:extLst>
              <a:ext uri="{FF2B5EF4-FFF2-40B4-BE49-F238E27FC236}">
                <a16:creationId xmlns:a16="http://schemas.microsoft.com/office/drawing/2014/main" id="{F190A5FA-95BC-4C68-82DA-BB045FDB7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az 1" descr="05.jpg">
            <a:extLst>
              <a:ext uri="{FF2B5EF4-FFF2-40B4-BE49-F238E27FC236}">
                <a16:creationId xmlns:a16="http://schemas.microsoft.com/office/drawing/2014/main" id="{D05536EC-2DEE-4E82-9987-6A54D95F6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1" descr="09.jpg">
            <a:extLst>
              <a:ext uri="{FF2B5EF4-FFF2-40B4-BE49-F238E27FC236}">
                <a16:creationId xmlns:a16="http://schemas.microsoft.com/office/drawing/2014/main" id="{A08F26EE-DC49-4D5C-9EB0-1C0395CFF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az 1" descr="12.jpg">
            <a:extLst>
              <a:ext uri="{FF2B5EF4-FFF2-40B4-BE49-F238E27FC236}">
                <a16:creationId xmlns:a16="http://schemas.microsoft.com/office/drawing/2014/main" id="{142AAD0E-9B1F-4DF4-BBEE-67F92F601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1" descr="15.jpg">
            <a:extLst>
              <a:ext uri="{FF2B5EF4-FFF2-40B4-BE49-F238E27FC236}">
                <a16:creationId xmlns:a16="http://schemas.microsoft.com/office/drawing/2014/main" id="{EC26D922-F68C-44E6-83D5-E3C0CA121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az 1" descr="16.jpg">
            <a:extLst>
              <a:ext uri="{FF2B5EF4-FFF2-40B4-BE49-F238E27FC236}">
                <a16:creationId xmlns:a16="http://schemas.microsoft.com/office/drawing/2014/main" id="{DAC9D9E4-E7BE-4C59-B2C1-C0B37996D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1" descr="17.jpg">
            <a:extLst>
              <a:ext uri="{FF2B5EF4-FFF2-40B4-BE49-F238E27FC236}">
                <a16:creationId xmlns:a16="http://schemas.microsoft.com/office/drawing/2014/main" id="{1A1F6C8F-A0BB-4850-B039-9E7A1903E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az 1" descr="18.jpg">
            <a:extLst>
              <a:ext uri="{FF2B5EF4-FFF2-40B4-BE49-F238E27FC236}">
                <a16:creationId xmlns:a16="http://schemas.microsoft.com/office/drawing/2014/main" id="{99754DE9-D800-4716-9A45-4BBABA8DB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88"/>
            <a:ext cx="9144000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1" descr="19.jpg">
            <a:extLst>
              <a:ext uri="{FF2B5EF4-FFF2-40B4-BE49-F238E27FC236}">
                <a16:creationId xmlns:a16="http://schemas.microsoft.com/office/drawing/2014/main" id="{CABF0467-7419-4E39-8F80-7AB6DDCFE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91440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raz 1" descr="20.jpg">
            <a:extLst>
              <a:ext uri="{FF2B5EF4-FFF2-40B4-BE49-F238E27FC236}">
                <a16:creationId xmlns:a16="http://schemas.microsoft.com/office/drawing/2014/main" id="{564BE624-EC98-4CFC-A7CB-8102DB252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8"/>
            <a:ext cx="9144000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1" descr="21.jpg">
            <a:extLst>
              <a:ext uri="{FF2B5EF4-FFF2-40B4-BE49-F238E27FC236}">
                <a16:creationId xmlns:a16="http://schemas.microsoft.com/office/drawing/2014/main" id="{A71AA715-B243-4013-BB41-2DEE05028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Obraz 1" descr="22.jpg">
            <a:extLst>
              <a:ext uri="{FF2B5EF4-FFF2-40B4-BE49-F238E27FC236}">
                <a16:creationId xmlns:a16="http://schemas.microsoft.com/office/drawing/2014/main" id="{3F75EC6E-8F20-4664-979D-EFE6B23A7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1" descr="23.jpg">
            <a:extLst>
              <a:ext uri="{FF2B5EF4-FFF2-40B4-BE49-F238E27FC236}">
                <a16:creationId xmlns:a16="http://schemas.microsoft.com/office/drawing/2014/main" id="{E2B2C57A-B3B9-49DA-8E6A-5D3F66FF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6250"/>
            <a:ext cx="73152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Obraz 1" descr="24.jpg">
            <a:extLst>
              <a:ext uri="{FF2B5EF4-FFF2-40B4-BE49-F238E27FC236}">
                <a16:creationId xmlns:a16="http://schemas.microsoft.com/office/drawing/2014/main" id="{C0A4ADA1-EA52-45C6-AAEA-93D40BBAC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0"/>
            <a:ext cx="7566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1" descr="25.jpg">
            <a:extLst>
              <a:ext uri="{FF2B5EF4-FFF2-40B4-BE49-F238E27FC236}">
                <a16:creationId xmlns:a16="http://schemas.microsoft.com/office/drawing/2014/main" id="{D44F1EB2-62E6-494F-A988-317D41130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Obraz 1" descr="26.jpg">
            <a:extLst>
              <a:ext uri="{FF2B5EF4-FFF2-40B4-BE49-F238E27FC236}">
                <a16:creationId xmlns:a16="http://schemas.microsoft.com/office/drawing/2014/main" id="{216D3A83-0FC1-42A4-8409-F6FDDD29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0"/>
            <a:ext cx="783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1" descr="27.jpg">
            <a:extLst>
              <a:ext uri="{FF2B5EF4-FFF2-40B4-BE49-F238E27FC236}">
                <a16:creationId xmlns:a16="http://schemas.microsoft.com/office/drawing/2014/main" id="{02C5FEE9-B49B-4C16-9596-56EA128B8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0"/>
            <a:ext cx="8439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Obraz 1" descr="28.jpg">
            <a:extLst>
              <a:ext uri="{FF2B5EF4-FFF2-40B4-BE49-F238E27FC236}">
                <a16:creationId xmlns:a16="http://schemas.microsoft.com/office/drawing/2014/main" id="{63F8FB17-8074-428B-8D52-9A85B8BA4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0"/>
            <a:ext cx="8797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1" descr="29.jpg">
            <a:extLst>
              <a:ext uri="{FF2B5EF4-FFF2-40B4-BE49-F238E27FC236}">
                <a16:creationId xmlns:a16="http://schemas.microsoft.com/office/drawing/2014/main" id="{150B5217-87CF-483A-9363-1241B16E8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5"/>
            <a:ext cx="9144000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Obraz 1" descr="30.jpg">
            <a:extLst>
              <a:ext uri="{FF2B5EF4-FFF2-40B4-BE49-F238E27FC236}">
                <a16:creationId xmlns:a16="http://schemas.microsoft.com/office/drawing/2014/main" id="{D9DA27A8-9952-496C-AD22-23C554A11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1" descr="31.jpg">
            <a:extLst>
              <a:ext uri="{FF2B5EF4-FFF2-40B4-BE49-F238E27FC236}">
                <a16:creationId xmlns:a16="http://schemas.microsoft.com/office/drawing/2014/main" id="{1BEBF856-81F5-4A8A-891F-8C92CB6C3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Obraz 1" descr="32.jpg">
            <a:extLst>
              <a:ext uri="{FF2B5EF4-FFF2-40B4-BE49-F238E27FC236}">
                <a16:creationId xmlns:a16="http://schemas.microsoft.com/office/drawing/2014/main" id="{67F80C09-4F1C-4F24-9439-79214514C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33375"/>
            <a:ext cx="708025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1" descr="33a.jpg">
            <a:extLst>
              <a:ext uri="{FF2B5EF4-FFF2-40B4-BE49-F238E27FC236}">
                <a16:creationId xmlns:a16="http://schemas.microsoft.com/office/drawing/2014/main" id="{91036BB8-B945-455C-84C2-060DD5AC1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25"/>
            <a:ext cx="9144000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</TotalTime>
  <Words>62</Words>
  <Application>Microsoft Office PowerPoint</Application>
  <PresentationFormat>Pokaz na ekranie (4:3)</PresentationFormat>
  <Paragraphs>3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9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Robert</dc:creator>
  <cp:lastModifiedBy>Krystyna Moskal</cp:lastModifiedBy>
  <cp:revision>8</cp:revision>
  <dcterms:created xsi:type="dcterms:W3CDTF">2019-06-10T15:20:12Z</dcterms:created>
  <dcterms:modified xsi:type="dcterms:W3CDTF">2019-06-13T20:16:44Z</dcterms:modified>
</cp:coreProperties>
</file>